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1"/>
            <a:ext cx="7700210" cy="104381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Seeking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Calibri"/>
              </a:rPr>
              <a:t>Employment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5"/>
            <a:ext cx="7420353" cy="88746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Seeking Employment 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918" y="1080655"/>
            <a:ext cx="7420353" cy="4581171"/>
          </a:xfrm>
        </p:spPr>
        <p:txBody>
          <a:bodyPr>
            <a:no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Don’t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use your Postal Service contacts to look for a new job! 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Seeking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and negotiating for employment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with a person or company you work with on behalf of the Postal Service may violate a </a:t>
            </a:r>
            <a:r>
              <a:rPr lang="en-US" sz="2400" b="1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federal criminal law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. 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“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Seeking employment” includes sending a resume, calling someone to discuss job prospects, or failing to immediately reject a job offer from a prospective employer.</a:t>
            </a:r>
            <a:endParaRPr lang="en-US" sz="24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95785"/>
            <a:ext cx="7420353" cy="855499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Calibri"/>
              </a:rPr>
              <a:t>Seeking Employment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251284"/>
            <a:ext cx="7420353" cy="4213691"/>
          </a:xfrm>
        </p:spPr>
        <p:txBody>
          <a:bodyPr>
            <a:noAutofit/>
          </a:bodyPr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Staying 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out of jail is good for you, good for the Postal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Service, 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and </a:t>
            </a:r>
            <a:r>
              <a:rPr lang="en-US" i="1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smart business</a:t>
            </a:r>
            <a:r>
              <a:rPr lang="en-US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. </a:t>
            </a:r>
            <a:endParaRPr lang="en-US" i="1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the Ethics Office (ethics.help@usps.gov) for guidance </a:t>
            </a:r>
            <a:r>
              <a:rPr lang="en-US" sz="2000" b="1" i="1" u="sng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before</a:t>
            </a: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 starting that job search.</a:t>
            </a: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51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Seeking Employment  </vt:lpstr>
      <vt:lpstr>Seeking Employment </vt:lpstr>
      <vt:lpstr>Seeking Employment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23</cp:revision>
  <dcterms:created xsi:type="dcterms:W3CDTF">2014-08-01T15:55:50Z</dcterms:created>
  <dcterms:modified xsi:type="dcterms:W3CDTF">2018-11-14T19:48:47Z</dcterms:modified>
</cp:coreProperties>
</file>