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4940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3296"/>
                </a:solidFill>
                <a:latin typeface="Arial"/>
                <a:ea typeface="Calibri"/>
              </a:rPr>
              <a:t/>
            </a:r>
            <a:br>
              <a:rPr lang="en-US" sz="3200" dirty="0" smtClean="0">
                <a:solidFill>
                  <a:srgbClr val="003296"/>
                </a:solidFill>
                <a:latin typeface="Arial"/>
                <a:ea typeface="Calibri"/>
              </a:rPr>
            </a:b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Postal </a:t>
            </a:r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Credit Cards: 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/>
            </a:r>
            <a:b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</a:b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Penalty </a:t>
            </a:r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for Private Use 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5"/>
            <a:ext cx="7420353" cy="1416857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  <a:ea typeface="Calibri"/>
              </a:rPr>
              <a:t>Postal Credit Cards:  </a:t>
            </a:r>
            <a:br>
              <a:rPr lang="en-US" sz="4000" dirty="0">
                <a:solidFill>
                  <a:srgbClr val="003296"/>
                </a:solidFill>
                <a:latin typeface="Arial"/>
                <a:ea typeface="Calibri"/>
              </a:rPr>
            </a:br>
            <a:r>
              <a:rPr lang="en-US" sz="4000" dirty="0">
                <a:solidFill>
                  <a:srgbClr val="003296"/>
                </a:solidFill>
                <a:latin typeface="Arial"/>
                <a:ea typeface="Calibri"/>
              </a:rPr>
              <a:t>Penalty for Private Use</a:t>
            </a:r>
            <a:endParaRPr lang="en-US" sz="40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622028"/>
            <a:ext cx="7420353" cy="4424516"/>
          </a:xfrm>
        </p:spPr>
        <p:txBody>
          <a:bodyPr>
            <a:noAutofit/>
          </a:bodyPr>
          <a:lstStyle/>
          <a:p>
            <a:pPr marL="49530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49530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Misuse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of a postal credit card can result in discipline or removal from your job.  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49530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49530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Postal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credit cards may only be used for official travel-related expenses.  Don’t use it for airline tickets to visit friends or family, for gambling at a casino – even while on official travel (we don’t make these things up!), or purchasing personal items.  </a:t>
            </a:r>
            <a:endParaRPr lang="en-US" sz="2400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289593"/>
            <a:ext cx="7420353" cy="1337075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  <a:ea typeface="Calibri"/>
              </a:rPr>
              <a:t>Postal Credit Cards:  </a:t>
            </a:r>
            <a:br>
              <a:rPr lang="en-US" sz="4000" dirty="0">
                <a:solidFill>
                  <a:srgbClr val="003296"/>
                </a:solidFill>
                <a:latin typeface="Arial"/>
                <a:ea typeface="Calibri"/>
              </a:rPr>
            </a:br>
            <a:r>
              <a:rPr lang="en-US" sz="4000" dirty="0">
                <a:solidFill>
                  <a:srgbClr val="003296"/>
                </a:solidFill>
                <a:latin typeface="Arial"/>
                <a:ea typeface="Calibri"/>
              </a:rPr>
              <a:t>Penalty for Private Use</a:t>
            </a:r>
            <a:endParaRPr lang="en-US" sz="4000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313" y="1626668"/>
            <a:ext cx="7420353" cy="4213691"/>
          </a:xfrm>
        </p:spPr>
        <p:txBody>
          <a:bodyPr>
            <a:noAutofit/>
          </a:bodyPr>
          <a:lstStyle/>
          <a:p>
            <a:pPr marL="1524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524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Using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the postal credit card </a:t>
            </a:r>
            <a:r>
              <a:rPr lang="en-US" sz="2800" i="1" u="sng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only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 for its intended purposes helps the Postal Service control expenses, which </a:t>
            </a:r>
            <a:r>
              <a:rPr lang="en-US" sz="28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contributes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to the financial health of the Postal </a:t>
            </a:r>
            <a:r>
              <a:rPr lang="en-US" sz="28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Service.</a:t>
            </a:r>
          </a:p>
          <a:p>
            <a:pPr marL="1524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524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A</a:t>
            </a:r>
            <a:r>
              <a:rPr lang="en-US" sz="28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nd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that’s </a:t>
            </a:r>
            <a:r>
              <a:rPr lang="en-US" sz="28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smart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b</a:t>
            </a:r>
            <a:r>
              <a:rPr lang="en-US" sz="28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usiness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.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  </a:t>
            </a:r>
            <a:endParaRPr lang="en-US" sz="2400" dirty="0">
              <a:latin typeface="Arial"/>
              <a:ea typeface="Calibri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Arial"/>
                <a:ea typeface="Calibri"/>
                <a:cs typeface="Arial"/>
              </a:rPr>
              <a:t> </a:t>
            </a:r>
            <a:endParaRPr lang="en-US" sz="1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524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solidFill>
                <a:srgbClr val="F49406"/>
              </a:solidFill>
              <a:latin typeface="Arial"/>
              <a:ea typeface="Calibri"/>
              <a:cs typeface="Arial"/>
            </a:endParaRPr>
          </a:p>
          <a:p>
            <a:pPr marL="1524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Contact </a:t>
            </a:r>
            <a:r>
              <a:rPr lang="en-US" sz="2000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the Ethics Office (ethics.help@usps.gov) </a:t>
            </a:r>
            <a:r>
              <a:rPr lang="en-US" sz="2000" i="1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if you need more guidance</a:t>
            </a:r>
            <a:r>
              <a:rPr lang="en-US" sz="2000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.  </a:t>
            </a:r>
            <a:r>
              <a:rPr lang="en-US" sz="2000" i="1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But you shouldn’t really need more guidance on this one, should you?</a:t>
            </a:r>
            <a:endParaRPr lang="en-US" sz="2000" i="1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57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Postal Credit Cards:   Penalty for Private Use   </vt:lpstr>
      <vt:lpstr>Postal Credit Cards:   Penalty for Private Use</vt:lpstr>
      <vt:lpstr>Postal Credit Cards:   Penalty for Private Use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22</cp:revision>
  <dcterms:created xsi:type="dcterms:W3CDTF">2014-08-01T15:55:50Z</dcterms:created>
  <dcterms:modified xsi:type="dcterms:W3CDTF">2018-11-14T19:47:48Z</dcterms:modified>
</cp:coreProperties>
</file>