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626591"/>
            <a:ext cx="7700210" cy="1257144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</a:rPr>
              <a:t>That </a:t>
            </a:r>
            <a:r>
              <a:rPr lang="en-US" dirty="0">
                <a:solidFill>
                  <a:srgbClr val="003296"/>
                </a:solidFill>
              </a:rPr>
              <a:t>Swag Looks Like</a:t>
            </a:r>
            <a:br>
              <a:rPr lang="en-US" dirty="0">
                <a:solidFill>
                  <a:srgbClr val="003296"/>
                </a:solidFill>
              </a:rPr>
            </a:br>
            <a:r>
              <a:rPr lang="en-US" dirty="0">
                <a:solidFill>
                  <a:srgbClr val="003296"/>
                </a:solidFill>
              </a:rPr>
              <a:t>It’s Worth More Than $20 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245660"/>
            <a:ext cx="7420353" cy="1241906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3296"/>
                </a:solidFill>
              </a:rPr>
              <a:t>That Swag Looks Like</a:t>
            </a:r>
            <a:br>
              <a:rPr lang="en-US" sz="3600" dirty="0">
                <a:solidFill>
                  <a:srgbClr val="003296"/>
                </a:solidFill>
              </a:rPr>
            </a:br>
            <a:r>
              <a:rPr lang="en-US" sz="3600" dirty="0">
                <a:solidFill>
                  <a:srgbClr val="003296"/>
                </a:solidFill>
              </a:rPr>
              <a:t>It’s Worth More Than $20 </a:t>
            </a:r>
            <a:endParaRPr lang="en-US" sz="3600" dirty="0">
              <a:solidFill>
                <a:srgbClr val="003296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487566"/>
            <a:ext cx="7420353" cy="4188989"/>
          </a:xfrm>
        </p:spPr>
        <p:txBody>
          <a:bodyPr>
            <a:noAutofit/>
          </a:bodyPr>
          <a:lstStyle/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ethics regulations generally prohibit Postal Service employees from accepting gifts from customers, suppliers or other outside sources.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  </a:t>
            </a:r>
            <a:endParaRPr lang="en-US" sz="12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One of the exceptions to the gifts from outside sources provision allows a Postal Service employee to accept a non-cash gift valued at $20.00 or less.</a:t>
            </a: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2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571500" marR="0" indent="-4572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Remember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that the total value of gifts from the same source may not exceed $50.00 in a calendar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year. </a:t>
            </a:r>
            <a:endParaRPr lang="en-US" sz="2400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150140"/>
            <a:ext cx="7420353" cy="4496257"/>
          </a:xfrm>
        </p:spPr>
        <p:txBody>
          <a:bodyPr>
            <a:noAutofit/>
          </a:bodyPr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Our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customers, suppliers, and the public should know that they will be treated fairly and professionally no matter what.  Accepting gifts leaves the opposite impression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Declining </a:t>
            </a:r>
            <a:r>
              <a:rPr lang="en-US" sz="26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inappropriate gifts is not only the law, it’s smart business.  </a:t>
            </a:r>
            <a:endParaRPr lang="en-US" sz="2600" dirty="0"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 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the Ethics Office (ethics.help@usps.gov) for more information about the ethics rules on gifts from outside </a:t>
            </a:r>
            <a:r>
              <a:rPr lang="en-US" sz="20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source.</a:t>
            </a:r>
            <a:endParaRPr lang="en-US" sz="2000" dirty="0" smtClean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03659" y="232012"/>
            <a:ext cx="7420353" cy="12555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 smtClean="0">
                <a:solidFill>
                  <a:srgbClr val="003296"/>
                </a:solidFill>
              </a:rPr>
              <a:t>That Swag Looks Like</a:t>
            </a:r>
            <a:br>
              <a:rPr lang="en-US" sz="3600" dirty="0" smtClean="0">
                <a:solidFill>
                  <a:srgbClr val="003296"/>
                </a:solidFill>
              </a:rPr>
            </a:br>
            <a:r>
              <a:rPr lang="en-US" sz="3600" dirty="0" smtClean="0">
                <a:solidFill>
                  <a:srgbClr val="003296"/>
                </a:solidFill>
              </a:rPr>
              <a:t>It’s Worth More Than $20 </a:t>
            </a:r>
            <a:endParaRPr lang="en-US" sz="36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124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That Swag Looks Like It’s Worth More Than $20   </vt:lpstr>
      <vt:lpstr>That Swag Looks Like It’s Worth More Than $20 </vt:lpstr>
      <vt:lpstr>PowerPoint Presentation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24</cp:revision>
  <dcterms:created xsi:type="dcterms:W3CDTF">2014-08-01T15:55:50Z</dcterms:created>
  <dcterms:modified xsi:type="dcterms:W3CDTF">2019-03-25T16:13:10Z</dcterms:modified>
</cp:coreProperties>
</file>