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E3D9C"/>
    <a:srgbClr val="F4940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</a:rPr>
              <a:t/>
            </a:r>
            <a:br>
              <a:rPr lang="en-US" sz="4400" dirty="0" smtClean="0">
                <a:solidFill>
                  <a:srgbClr val="003296"/>
                </a:solidFill>
              </a:rPr>
            </a:br>
            <a:r>
              <a:rPr lang="en-US" sz="4400" dirty="0" smtClean="0">
                <a:solidFill>
                  <a:srgbClr val="003296"/>
                </a:solidFill>
              </a:rPr>
              <a:t>Gifts from Outside Sources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Gifts from Outside Sources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615863"/>
            <a:ext cx="7420353" cy="4424516"/>
          </a:xfrm>
        </p:spPr>
        <p:txBody>
          <a:bodyPr>
            <a:noAutofit/>
          </a:bodyPr>
          <a:lstStyle/>
          <a:p>
            <a:pPr marL="571500"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Thanks</a:t>
            </a:r>
            <a:r>
              <a:rPr lang="en-US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, But No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Thanks.</a:t>
            </a: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571500"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cs typeface="Arial"/>
              </a:rPr>
              <a:t>While </a:t>
            </a:r>
            <a:r>
              <a:rPr lang="en-US" dirty="0">
                <a:solidFill>
                  <a:srgbClr val="003296"/>
                </a:solidFill>
                <a:latin typeface="Arial"/>
                <a:cs typeface="Arial"/>
              </a:rPr>
              <a:t>there are some exceptions, you cannot accept a gift given to you because of your job.  </a:t>
            </a:r>
            <a:endParaRPr lang="en-US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289594"/>
            <a:ext cx="7420353" cy="11430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Gifts from Outside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25448"/>
            <a:ext cx="7420353" cy="4496257"/>
          </a:xfrm>
        </p:spPr>
        <p:txBody>
          <a:bodyPr>
            <a:noAutofit/>
          </a:bodyPr>
          <a:lstStyle/>
          <a:p>
            <a:pPr marL="11430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Our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customers, suppliers, and the public should know that they will be treated fairly and professionally no matter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what, and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accepting gifts can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leave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the opposite impression.  Declining inappropriate gifts is not only the law, it’s smart business.  </a:t>
            </a: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Contact the Ethics Office (ethics.help@usps.gov) for more information about the ethics regulations addressing gifts.  </a:t>
            </a:r>
            <a:endParaRPr lang="en-US" sz="2000" i="1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94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Gifts from Outside Sources </vt:lpstr>
      <vt:lpstr>Gifts from Outside Sources</vt:lpstr>
      <vt:lpstr>Gifts from Outside Sources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23</cp:revision>
  <dcterms:created xsi:type="dcterms:W3CDTF">2014-08-01T15:55:50Z</dcterms:created>
  <dcterms:modified xsi:type="dcterms:W3CDTF">2019-03-25T16:11:55Z</dcterms:modified>
</cp:coreProperties>
</file>