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</a:rPr>
              <a:t/>
            </a:r>
            <a:br>
              <a:rPr lang="en-US" sz="4400" dirty="0" smtClean="0">
                <a:solidFill>
                  <a:srgbClr val="003296"/>
                </a:solidFill>
              </a:rPr>
            </a:br>
            <a:r>
              <a:rPr lang="en-US" sz="4400" dirty="0" smtClean="0">
                <a:solidFill>
                  <a:srgbClr val="003296"/>
                </a:solidFill>
              </a:rPr>
              <a:t>Thanks, But No Thanks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Thanks, But No Thanks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127348"/>
            <a:ext cx="7420353" cy="4424516"/>
          </a:xfrm>
        </p:spPr>
        <p:txBody>
          <a:bodyPr>
            <a:no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49406"/>
              </a:solidFill>
              <a:latin typeface="Arial"/>
              <a:ea typeface="Calibri"/>
              <a:cs typeface="Arial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A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Postal Service employee cannot accept cash, checks, money orders, or credit card gift cards from an outside source, such as a Postal Service customer, a company doing business with the Postal Service, or a company seeking to do business with the Postal Service. 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Never ever accept cash or cash equivalents as a gift from a customer or supplier. </a:t>
            </a:r>
            <a:endParaRPr lang="en-US" sz="2400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289594"/>
            <a:ext cx="7420353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Thanks, But No 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25448"/>
            <a:ext cx="7420353" cy="4496257"/>
          </a:xfrm>
        </p:spPr>
        <p:txBody>
          <a:bodyPr>
            <a:noAutofit/>
          </a:bodyPr>
          <a:lstStyle/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Our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customers, suppliers, and the public should know that they will be treated fairly and professionally no matter what.  Accepting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gifts – especially cash or cash equivalents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– leaves the opposite impression. 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Declining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inappropriate gifts is not only the law, it’s smart business. 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Contact the Ethics Office (ethics.help@usps.gov) for more information about the ethics regulations addressing gifts.  </a:t>
            </a:r>
            <a:endParaRPr lang="en-US" sz="1800" i="1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143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Thanks, But No Thanks </vt:lpstr>
      <vt:lpstr>Thanks, But No Thanks</vt:lpstr>
      <vt:lpstr>Thanks, But No Thanks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22</cp:revision>
  <dcterms:created xsi:type="dcterms:W3CDTF">2014-08-01T15:55:50Z</dcterms:created>
  <dcterms:modified xsi:type="dcterms:W3CDTF">2018-11-14T19:44:16Z</dcterms:modified>
</cp:coreProperties>
</file>