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Fundraising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Calibri"/>
              </a:rPr>
              <a:t>at Work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Fundraising at Work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13" y="1141202"/>
            <a:ext cx="7420353" cy="4424516"/>
          </a:xfrm>
        </p:spPr>
        <p:txBody>
          <a:bodyPr>
            <a:no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Calibri"/>
              <a:cs typeface="Arial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Combined Federal Campaign (CFC) is the only authorized solicitation of Postal Service employees on behalf of charitable organizations in the workplace.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All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other types of fundraising for charities at work are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prohibited.  For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example, you cannot sell your daughter’s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cookies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at work or ask your colleagues to purchase items from you to benefit your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place of worship.</a:t>
            </a: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289594"/>
            <a:ext cx="7420353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Fundraising at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39303"/>
            <a:ext cx="7420353" cy="4496257"/>
          </a:xfrm>
        </p:spPr>
        <p:txBody>
          <a:bodyPr>
            <a:noAutofit/>
          </a:bodyPr>
          <a:lstStyle/>
          <a:p>
            <a:pPr marL="5715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Calibri"/>
              <a:cs typeface="Arial"/>
            </a:endParaRPr>
          </a:p>
          <a:p>
            <a:pPr marL="5715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Fundraising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at work can make coworkers feel coerced to contribute, affect morale, and distract us from the work at hand.  </a:t>
            </a:r>
            <a:endParaRPr lang="en-US" sz="24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Limiting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fundraising to the CFC is the law – and it’s SMART BUSINESS.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the Ethics Office (ethics.help@usps.gov) for more information about fundraising.  </a:t>
            </a:r>
            <a:endParaRPr lang="en-US" sz="2000" i="1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120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Fundraising at Work  </vt:lpstr>
      <vt:lpstr>Fundraising at Work </vt:lpstr>
      <vt:lpstr>Fundraising at Work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24</cp:revision>
  <cp:lastPrinted>2015-09-04T03:11:00Z</cp:lastPrinted>
  <dcterms:created xsi:type="dcterms:W3CDTF">2014-08-01T15:55:50Z</dcterms:created>
  <dcterms:modified xsi:type="dcterms:W3CDTF">2018-11-14T19:42:49Z</dcterms:modified>
</cp:coreProperties>
</file>