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F49406"/>
    <a:srgbClr val="27C71B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lvl="0" algn="ctr"/>
            <a:r>
              <a:rPr lang="en-US" sz="4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Show Me the Money</a:t>
            </a: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758191" cy="1143000"/>
          </a:xfrm>
        </p:spPr>
        <p:txBody>
          <a:bodyPr>
            <a:normAutofit/>
          </a:bodyPr>
          <a:lstStyle/>
          <a:p>
            <a:pPr lvl="0" algn="ctr"/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Show Me the Money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25236"/>
            <a:ext cx="7420353" cy="5832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8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Hatch Act prohibits a Postal Service employee from hosting a political fundraiser, inviting anyone to a political fundraiser, or collecting contributions </a:t>
            </a: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partisan political party, candidate, or group. 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engage in partisan political fundraising on or off the clock at home or at work.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700440" cy="1143000"/>
          </a:xfrm>
        </p:spPr>
        <p:txBody>
          <a:bodyPr>
            <a:normAutofit/>
          </a:bodyPr>
          <a:lstStyle/>
          <a:p>
            <a:pPr lvl="0" algn="ctr"/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Show Me the Money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637" y="1191490"/>
            <a:ext cx="8248851" cy="45027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stories about postal employees violating the Hatch Act undermine the public’s trust and confidence in the Postal Service. 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 with us because they trust us. 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Maintaining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public’s trust is smart business.  </a:t>
            </a:r>
          </a:p>
          <a:p>
            <a:pPr marL="0" indent="0">
              <a:buNone/>
            </a:pP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the Ethics Office (ethics.help@usps.gov) for more information about the Hatch Act.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100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Don’t Show Me the Money</vt:lpstr>
      <vt:lpstr>Don’t Show Me the Money</vt:lpstr>
      <vt:lpstr>Don’t Show Me the Money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30</cp:revision>
  <cp:lastPrinted>2015-09-04T02:42:38Z</cp:lastPrinted>
  <dcterms:created xsi:type="dcterms:W3CDTF">2014-08-01T15:55:50Z</dcterms:created>
  <dcterms:modified xsi:type="dcterms:W3CDTF">2019-03-25T16:09:55Z</dcterms:modified>
</cp:coreProperties>
</file>