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It’s What’s Inside That Counts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It’s What’s Inside That Counts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0654"/>
            <a:ext cx="7420353" cy="4419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cleanliness of our </a:t>
            </a: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 Offices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— from the retail area to the P.O. Box section — can alter the perception of our customers — for good or bad</a:t>
            </a: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Make sure we look our best when we invite customers into our </a:t>
            </a:r>
            <a:r>
              <a:rPr lang="en-US" sz="26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Post Offices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41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It’s What’s Inside That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66800"/>
            <a:ext cx="7420353" cy="450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It’s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about delivering great service and meeting customer expectations.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>
                <a:solidFill>
                  <a:srgbClr val="003296"/>
                </a:solidFill>
                <a:latin typeface="Arial"/>
              </a:rPr>
              <a:t>Clean Post Offices will keep our customers coming back, and that’s smart business</a:t>
            </a:r>
            <a:r>
              <a:rPr lang="en-US" smtClean="0">
                <a:solidFill>
                  <a:srgbClr val="003296"/>
                </a:solidFill>
                <a:latin typeface="Arial"/>
              </a:rPr>
              <a:t>.</a:t>
            </a: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81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It’s What’s Inside That Counts</vt:lpstr>
      <vt:lpstr>It’s What’s Inside That Counts</vt:lpstr>
      <vt:lpstr>It’s What’s Inside That Counts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23</cp:revision>
  <dcterms:created xsi:type="dcterms:W3CDTF">2014-08-01T15:55:50Z</dcterms:created>
  <dcterms:modified xsi:type="dcterms:W3CDTF">2019-03-25T16:08:23Z</dcterms:modified>
</cp:coreProperties>
</file>