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27C71B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9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Right by the Box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Right by the Box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82" y="1011382"/>
            <a:ext cx="7259561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boxes are a recognized symbol of the Postal Service. 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expects them to be convenient, secure, and reliable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collection boxes are well maintained and pickup times are easy to read.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irregularities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Right by the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1085320"/>
            <a:ext cx="7225747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of blue collection boxes builds customer confidence in the Postal Service’s brand.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that's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business</a:t>
            </a: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78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Do Right by the Box </vt:lpstr>
      <vt:lpstr>Do Right by the Box</vt:lpstr>
      <vt:lpstr>Do Right by the Box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18</cp:revision>
  <cp:lastPrinted>2015-09-16T22:21:30Z</cp:lastPrinted>
  <dcterms:created xsi:type="dcterms:W3CDTF">2014-08-01T15:55:50Z</dcterms:created>
  <dcterms:modified xsi:type="dcterms:W3CDTF">2018-11-14T19:34:47Z</dcterms:modified>
</cp:coreProperties>
</file>