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27C71B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do if that were your package?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do if that were your package?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48691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piece of mail as if it were your own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6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don't want your personal property damaged or delayed and neither do our customers.  They view each employee as an extension of the Postal Service.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do if that were your package?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1648691"/>
            <a:ext cx="7215808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27C7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customers put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letter in a mailbox or hand it to a postal employee, they expect their mail to arrive expeditiously at its destination in the same shape it was sent. </a:t>
            </a:r>
          </a:p>
          <a:p>
            <a:pPr marL="0" indent="0">
              <a:buNone/>
            </a:pPr>
            <a:endParaRPr lang="en-US" sz="600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 the mail with care every step of the way avoids damage claims and customer complaints.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66526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116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What would you do if that were your package? </vt:lpstr>
      <vt:lpstr>What would you do if that were your package?</vt:lpstr>
      <vt:lpstr>What would you do if that were your package?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23</cp:revision>
  <cp:lastPrinted>2015-09-16T21:59:07Z</cp:lastPrinted>
  <dcterms:created xsi:type="dcterms:W3CDTF">2014-08-01T15:55:50Z</dcterms:created>
  <dcterms:modified xsi:type="dcterms:W3CDTF">2018-11-14T14:22:08Z</dcterms:modified>
</cp:coreProperties>
</file>