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27C71B"/>
    <a:srgbClr val="F4940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9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at First You Do Succeed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at First You Do Succeed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55964"/>
            <a:ext cx="7323371" cy="44195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27C7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mindful of your appearance.  </a:t>
            </a: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 that your clothes are responsible for 95 percent of the first impression you make.  </a:t>
            </a: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mirror before you go out in public.  </a:t>
            </a: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get a second chance to make a good first impression.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at First You Do Succeed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096" y="942109"/>
            <a:ext cx="7235687" cy="5190495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favorable first impression gets customer service off to a great start, and providing great customer service keeps customers coming back to mail and ship with the Postal Service.</a:t>
            </a: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that's smart business.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90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Wingdings</vt:lpstr>
      <vt:lpstr>YSBM_Template</vt:lpstr>
      <vt:lpstr> If at First You Do Succeed </vt:lpstr>
      <vt:lpstr>If at First You Do Succeed</vt:lpstr>
      <vt:lpstr>If at First You Do Succeed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Cummins, Danne - Washington, DC</cp:lastModifiedBy>
  <cp:revision>20</cp:revision>
  <cp:lastPrinted>2015-09-16T21:35:38Z</cp:lastPrinted>
  <dcterms:created xsi:type="dcterms:W3CDTF">2014-08-01T15:55:50Z</dcterms:created>
  <dcterms:modified xsi:type="dcterms:W3CDTF">2018-11-14T14:18:53Z</dcterms:modified>
</cp:coreProperties>
</file>