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F49406"/>
    <a:srgbClr val="FFC000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Safety is a Top Priority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699"/>
            <a:ext cx="9144000" cy="98548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Safety is a Top Priority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915" y="1265183"/>
            <a:ext cx="7046259" cy="37721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Report any threat of violence to your manager.</a:t>
            </a:r>
          </a:p>
          <a:p>
            <a:pPr marL="0" indent="0">
              <a:buNone/>
            </a:pPr>
            <a:endParaRPr lang="en-US" sz="1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Service wants employees to leave work at the end of the day as they arrived — safely.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Safety is a Top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06" y="1148494"/>
            <a:ext cx="6551408" cy="3799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The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Postal Service is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the most-trusted government agency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. </a:t>
            </a: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3296"/>
                </a:solidFill>
                <a:latin typeface="Arial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Making sure it’s also the safest is smart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business.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64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Safety is a Top Priority </vt:lpstr>
      <vt:lpstr>Safety is a Top Priority</vt:lpstr>
      <vt:lpstr>Safety is a Top Priority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57</cp:revision>
  <dcterms:created xsi:type="dcterms:W3CDTF">2014-08-01T15:55:50Z</dcterms:created>
  <dcterms:modified xsi:type="dcterms:W3CDTF">2019-03-25T15:46:28Z</dcterms:modified>
</cp:coreProperties>
</file>