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F6860A"/>
    <a:srgbClr val="F49406"/>
    <a:srgbClr val="FFC000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Look </a:t>
            </a:r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Up </a:t>
            </a:r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and </a:t>
            </a:r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Take Notice</a:t>
            </a:r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183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Look Up and Take Notice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821837"/>
            <a:ext cx="7819697" cy="494165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Postal Service is proud to fly the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U.S. flag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at all postal facilities.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Regularly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check to make sure the U.S. flag is properly displayed and in good shape at your postal unit.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Customers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are quick to point out when flags are tattered or not flying properly. 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003296"/>
                </a:solidFill>
                <a:latin typeface="Arial"/>
              </a:rPr>
              <a:t>Look Up and Take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11382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Proper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care and display of the U.S. flag reflects positively on an office — and the entire Postal 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Service.  And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that's smart business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</a:rPr>
              <a:t>Refer to Section 472 of the Administrative Support Manual for more information regarding the proper display of the U.S. </a:t>
            </a:r>
            <a:r>
              <a:rPr lang="en-US" sz="2000" i="1" dirty="0" smtClean="0">
                <a:solidFill>
                  <a:srgbClr val="003296"/>
                </a:solidFill>
                <a:latin typeface="Arial"/>
              </a:rPr>
              <a:t>flag: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3296"/>
                </a:solidFill>
                <a:latin typeface="Arial"/>
              </a:rPr>
              <a:t>http</a:t>
            </a:r>
            <a:r>
              <a:rPr lang="en-US" sz="1600" dirty="0">
                <a:solidFill>
                  <a:srgbClr val="003296"/>
                </a:solidFill>
                <a:latin typeface="Arial"/>
              </a:rPr>
              <a:t>://blue.usps.gov/cpim/ftp/manuals/asm/html/asmc4_020htm</a:t>
            </a:r>
          </a:p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118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Look Up and Take Notice   </vt:lpstr>
      <vt:lpstr>Look Up and Take Notice</vt:lpstr>
      <vt:lpstr>Look Up and Take Notice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51</cp:revision>
  <dcterms:created xsi:type="dcterms:W3CDTF">2014-08-01T15:55:50Z</dcterms:created>
  <dcterms:modified xsi:type="dcterms:W3CDTF">2019-03-25T16:03:35Z</dcterms:modified>
</cp:coreProperties>
</file>