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F49406"/>
    <a:srgbClr val="FFC000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Employee </a:t>
            </a:r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Hotline </a:t>
            </a:r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N</a:t>
            </a:r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umber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183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Employee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Hotline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N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umber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757940"/>
            <a:ext cx="7819697" cy="46153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Stay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connected to your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workplace.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toll-free USPS National Employee Emergency Hotline number is 1-888-EMERGNC or 1-888-363-7462.  Save it in your phone and digital devices.  In case of extreme weather or other emergencies, call the number to find out about facility closings and other workplace information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Employee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Hotline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N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97526"/>
            <a:ext cx="7420353" cy="4890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3296"/>
                </a:solidFill>
                <a:latin typeface="Arial"/>
              </a:rPr>
              <a:t>Ensuring the safety of employees is a USPS </a:t>
            </a:r>
            <a:r>
              <a:rPr lang="en-US" sz="3000" dirty="0" smtClean="0">
                <a:solidFill>
                  <a:srgbClr val="003296"/>
                </a:solidFill>
                <a:latin typeface="Arial"/>
              </a:rPr>
              <a:t>priority.  And it's </a:t>
            </a:r>
            <a:r>
              <a:rPr lang="en-US" sz="3000" dirty="0">
                <a:solidFill>
                  <a:srgbClr val="003296"/>
                </a:solidFill>
                <a:latin typeface="Arial"/>
              </a:rPr>
              <a:t>smart business.</a:t>
            </a:r>
          </a:p>
          <a:p>
            <a:pPr marL="0" indent="0">
              <a:buNone/>
            </a:pPr>
            <a:endParaRPr lang="en-US" sz="3000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</a:rPr>
              <a:t>Find out more about the employee hotline number on the National Preparedness homepage on our blue page.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93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Employee Hotline Number  </vt:lpstr>
      <vt:lpstr>Employee Hotline Number</vt:lpstr>
      <vt:lpstr>Employee Hotline Number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47</cp:revision>
  <cp:lastPrinted>2015-09-04T02:28:58Z</cp:lastPrinted>
  <dcterms:created xsi:type="dcterms:W3CDTF">2014-08-01T15:55:50Z</dcterms:created>
  <dcterms:modified xsi:type="dcterms:W3CDTF">2019-03-25T16:02:30Z</dcterms:modified>
</cp:coreProperties>
</file>