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Handle With Care!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Handle With Care!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Never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throw a package when delivering the mail.  It’s not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professional, and it’s not a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positive image for the Postal Service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sz="10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Many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homes have security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cameras, and 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ustomers can and will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 videos of incidents on social media or give them to the </a:t>
            </a: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media.</a:t>
            </a: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Handle With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Care!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Customers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expect us to act 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professionally and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treat each package as if it were our own.  Delivering packages with care will help us keep our 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customers.</a:t>
            </a:r>
          </a:p>
          <a:p>
            <a:pPr marL="0" indent="0">
              <a:buNone/>
            </a:pPr>
            <a:endParaRPr lang="en-US" sz="1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94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Handle With Care!  </vt:lpstr>
      <vt:lpstr>Handle With Care!</vt:lpstr>
      <vt:lpstr>Handle With Care!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39</cp:revision>
  <cp:lastPrinted>2015-09-04T02:20:42Z</cp:lastPrinted>
  <dcterms:created xsi:type="dcterms:W3CDTF">2014-08-01T15:55:50Z</dcterms:created>
  <dcterms:modified xsi:type="dcterms:W3CDTF">2019-03-25T15:45:23Z</dcterms:modified>
</cp:coreProperties>
</file>