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27C71B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9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Escort Your Visitors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Escort Your Visitors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42110"/>
            <a:ext cx="7323371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Postal Service security (where there’s security) or local management when you're expecting a visitor.  The visitor will be provided a badge to wear while in the building (when possible).  You'll be called to escort your visitor to his or her destination. Visitors should be escorted at all times.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your badge to a visitor to gain entry to the building.  Don't let your visitor wander the facility.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Escort Your Visitors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895586"/>
            <a:ext cx="7235687" cy="5056909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Keeping our people and workplaces safe is a USPS priority.  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that's smart </a:t>
            </a: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business.</a:t>
            </a:r>
          </a:p>
          <a:p>
            <a:pPr marL="0" indent="0">
              <a:buNone/>
            </a:pPr>
            <a:endParaRPr lang="en-US" sz="2000" i="1" dirty="0">
              <a:solidFill>
                <a:srgbClr val="003296"/>
              </a:solidFill>
              <a:highlight>
                <a:srgbClr val="FFFF00"/>
              </a:highligh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95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Escort Your Visitors  </vt:lpstr>
      <vt:lpstr>Escort Your Visitors </vt:lpstr>
      <vt:lpstr>Escort Your Visitors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Danne' - Washington, DC</cp:lastModifiedBy>
  <cp:revision>22</cp:revision>
  <cp:lastPrinted>2015-09-16T21:31:39Z</cp:lastPrinted>
  <dcterms:created xsi:type="dcterms:W3CDTF">2014-08-01T15:55:50Z</dcterms:created>
  <dcterms:modified xsi:type="dcterms:W3CDTF">2019-02-07T14:40:33Z</dcterms:modified>
</cp:coreProperties>
</file>