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F49406"/>
    <a:srgbClr val="27C71B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13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2" y="4413710"/>
            <a:ext cx="7873173" cy="1470025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sz="4400" b="1" i="1" dirty="0"/>
              <a:t> </a:t>
            </a:r>
            <a:r>
              <a:rPr lang="en-US" sz="4400" b="1" i="1" dirty="0" smtClean="0"/>
              <a:t/>
            </a:r>
            <a:br>
              <a:rPr lang="en-US" sz="4400" b="1" i="1" dirty="0" smtClean="0"/>
            </a:br>
            <a:r>
              <a:rPr lang="en-US" sz="4400" dirty="0" smtClean="0">
                <a:solidFill>
                  <a:srgbClr val="003296"/>
                </a:solidFill>
                <a:latin typeface="Arial"/>
                <a:ea typeface="Calibri"/>
              </a:rPr>
              <a:t>Don’t Mix Business with Politics</a:t>
            </a:r>
            <a:r>
              <a:rPr lang="en-US" sz="4400" dirty="0"/>
              <a:t/>
            </a: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6"/>
            <a:ext cx="7671564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dirty="0" smtClean="0">
                <a:solidFill>
                  <a:srgbClr val="003296"/>
                </a:solidFill>
                <a:latin typeface="Arial"/>
                <a:ea typeface="Calibri"/>
              </a:rPr>
              <a:t>Don’t Mix Business with Politics</a:t>
            </a:r>
            <a:endParaRPr lang="en-US" dirty="0">
              <a:solidFill>
                <a:srgbClr val="00329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748" y="983673"/>
            <a:ext cx="7671565" cy="4419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2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Hatch Act prohibits a Postal Service employee from engaging in political activity while on duty; while wearing a badge, uniform, or other insignia; while in a postal or Government building; or while in postal vehicle or using a privately-owned vehicle in the discharge of official duties.  </a:t>
            </a: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58420"/>
            <a:ext cx="770044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dirty="0" smtClean="0">
                <a:solidFill>
                  <a:srgbClr val="003296"/>
                </a:solidFill>
                <a:latin typeface="Arial"/>
                <a:ea typeface="Calibri"/>
              </a:rPr>
              <a:t>Don’t Mix Business with Politics</a:t>
            </a:r>
            <a:endParaRPr lang="en-US" dirty="0">
              <a:solidFill>
                <a:srgbClr val="00329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2945"/>
            <a:ext cx="7700440" cy="501534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sz="26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Engaging </a:t>
            </a:r>
            <a:r>
              <a:rPr lang="en-US" sz="4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political activity while on duty will offend many of our customers and affect their shipping </a:t>
            </a:r>
            <a:r>
              <a:rPr lang="en-US" sz="4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decisions.  </a:t>
            </a:r>
          </a:p>
          <a:p>
            <a:pPr marL="0" indent="0">
              <a:buNone/>
            </a:pPr>
            <a:endParaRPr lang="en-US" sz="4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Refraining </a:t>
            </a:r>
            <a:r>
              <a:rPr lang="en-US" sz="4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conduct that will offend our customers and </a:t>
            </a:r>
            <a:r>
              <a:rPr lang="en-US" sz="4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violate the Hatch </a:t>
            </a:r>
            <a:r>
              <a:rPr lang="en-US" sz="4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 is smart business.  </a:t>
            </a:r>
            <a:endParaRPr lang="en-US" sz="4400" dirty="0" smtClean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600" dirty="0" smtClean="0">
              <a:solidFill>
                <a:srgbClr val="F4940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600" dirty="0">
              <a:solidFill>
                <a:srgbClr val="F4940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600" i="1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</a:t>
            </a:r>
            <a:r>
              <a:rPr lang="en-US" sz="3600" i="1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Ethics Office (ethics.help@usps.gov) for more information about the Hatch Act. </a:t>
            </a:r>
          </a:p>
          <a:p>
            <a:pPr marL="0" indent="0">
              <a:buNone/>
            </a:pPr>
            <a:endParaRPr lang="en-US" sz="26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116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  Don’t Mix Business with Politics </vt:lpstr>
      <vt:lpstr>Don’t Mix Business with Politics</vt:lpstr>
      <vt:lpstr>Don’t Mix Business with Politics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Cummins, Danne - Washington, DC</cp:lastModifiedBy>
  <cp:revision>27</cp:revision>
  <cp:lastPrinted>2015-09-04T02:41:11Z</cp:lastPrinted>
  <dcterms:created xsi:type="dcterms:W3CDTF">2014-08-01T15:55:50Z</dcterms:created>
  <dcterms:modified xsi:type="dcterms:W3CDTF">2018-11-14T19:40:26Z</dcterms:modified>
</cp:coreProperties>
</file>