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940183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Keep it Professional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28611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Keep it Professional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37705"/>
            <a:ext cx="7420353" cy="49751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All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Postal Service records, including emails, are subject to the Freedom of Information Act (FOIA).  </a:t>
            </a:r>
            <a:endParaRPr lang="en-US" sz="26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Make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sure you keep emails professional and on topic when communicating with customers, employees and suppliers — and avoid including personal details or opinions about your life or others in official emails.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0274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Keep it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23851"/>
            <a:ext cx="7420353" cy="43655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dirty="0">
                <a:solidFill>
                  <a:srgbClr val="003296"/>
                </a:solidFill>
              </a:rPr>
              <a:t>Keeping it professional in your emails reflects positively on the Postal Service and avoids unnecessary disclosure during FOIA requests.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</a:rPr>
              <a:t>And </a:t>
            </a:r>
            <a:r>
              <a:rPr lang="en-US" dirty="0">
                <a:solidFill>
                  <a:srgbClr val="003296"/>
                </a:solidFill>
              </a:rPr>
              <a:t>that’s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87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Keep it Professional</vt:lpstr>
      <vt:lpstr>Keep it Professional</vt:lpstr>
      <vt:lpstr>Keep it Professional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31</cp:revision>
  <cp:lastPrinted>2016-02-16T21:15:42Z</cp:lastPrinted>
  <dcterms:created xsi:type="dcterms:W3CDTF">2014-08-01T15:55:50Z</dcterms:created>
  <dcterms:modified xsi:type="dcterms:W3CDTF">2019-03-26T13:31:57Z</dcterms:modified>
</cp:coreProperties>
</file>